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2" autoAdjust="0"/>
    <p:restoredTop sz="94660"/>
  </p:normalViewPr>
  <p:slideViewPr>
    <p:cSldViewPr snapToGrid="0">
      <p:cViewPr varScale="1">
        <p:scale>
          <a:sx n="67" d="100"/>
          <a:sy n="67" d="100"/>
        </p:scale>
        <p:origin x="-120" y="-20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94B7-FEAA-46A4-A656-998E22B7FA9F}" type="datetimeFigureOut">
              <a:rPr lang="en-AU" smtClean="0"/>
              <a:t>22/09/16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22B9-EE33-4C6B-844A-E04E975193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2188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94B7-FEAA-46A4-A656-998E22B7FA9F}" type="datetimeFigureOut">
              <a:rPr lang="en-AU" smtClean="0"/>
              <a:t>22/09/16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22B9-EE33-4C6B-844A-E04E975193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94907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94B7-FEAA-46A4-A656-998E22B7FA9F}" type="datetimeFigureOut">
              <a:rPr lang="en-AU" smtClean="0"/>
              <a:t>22/09/16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22B9-EE33-4C6B-844A-E04E975193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4007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94B7-FEAA-46A4-A656-998E22B7FA9F}" type="datetimeFigureOut">
              <a:rPr lang="en-AU" smtClean="0"/>
              <a:t>22/09/16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22B9-EE33-4C6B-844A-E04E975193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66913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94B7-FEAA-46A4-A656-998E22B7FA9F}" type="datetimeFigureOut">
              <a:rPr lang="en-AU" smtClean="0"/>
              <a:t>22/09/16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22B9-EE33-4C6B-844A-E04E975193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57661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94B7-FEAA-46A4-A656-998E22B7FA9F}" type="datetimeFigureOut">
              <a:rPr lang="en-AU" smtClean="0"/>
              <a:t>22/09/16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22B9-EE33-4C6B-844A-E04E975193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8085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94B7-FEAA-46A4-A656-998E22B7FA9F}" type="datetimeFigureOut">
              <a:rPr lang="en-AU" smtClean="0"/>
              <a:t>22/09/16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22B9-EE33-4C6B-844A-E04E975193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42789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94B7-FEAA-46A4-A656-998E22B7FA9F}" type="datetimeFigureOut">
              <a:rPr lang="en-AU" smtClean="0"/>
              <a:t>22/09/16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22B9-EE33-4C6B-844A-E04E975193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974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94B7-FEAA-46A4-A656-998E22B7FA9F}" type="datetimeFigureOut">
              <a:rPr lang="en-AU" smtClean="0"/>
              <a:t>22/09/16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22B9-EE33-4C6B-844A-E04E975193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6642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94B7-FEAA-46A4-A656-998E22B7FA9F}" type="datetimeFigureOut">
              <a:rPr lang="en-AU" smtClean="0"/>
              <a:t>22/09/16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22B9-EE33-4C6B-844A-E04E975193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9397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94B7-FEAA-46A4-A656-998E22B7FA9F}" type="datetimeFigureOut">
              <a:rPr lang="en-AU" smtClean="0"/>
              <a:t>22/09/16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22B9-EE33-4C6B-844A-E04E975193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58149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D94B7-FEAA-46A4-A656-998E22B7FA9F}" type="datetimeFigureOut">
              <a:rPr lang="en-AU" smtClean="0"/>
              <a:t>22/09/16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C22B9-EE33-4C6B-844A-E04E975193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1315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Careers and Transition Teams Success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5885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External Providers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Cert II Horticulture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10285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Listen, Learn and Engage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Transition is about listening to students needs, reasons for disengagement</a:t>
            </a:r>
          </a:p>
          <a:p>
            <a:r>
              <a:rPr lang="en-AU" dirty="0" smtClean="0"/>
              <a:t>Learn about your community and support networks around</a:t>
            </a:r>
          </a:p>
          <a:p>
            <a:r>
              <a:rPr lang="en-AU" dirty="0" smtClean="0"/>
              <a:t>Engage students linking with suitable pathways </a:t>
            </a:r>
            <a:r>
              <a:rPr lang="en-AU" smtClean="0"/>
              <a:t>/ experiences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58934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One Size does not fit all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One model does not meet student needs</a:t>
            </a:r>
          </a:p>
          <a:p>
            <a:r>
              <a:rPr lang="en-AU" dirty="0" smtClean="0"/>
              <a:t>Some aspects are planned and some are reactive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63916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Unique group of people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Skills and transferable / complimentary knowledge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15184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Unique groups of students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Disengaged</a:t>
            </a:r>
          </a:p>
          <a:p>
            <a:r>
              <a:rPr lang="en-AU" dirty="0" smtClean="0"/>
              <a:t>Wanting to leave</a:t>
            </a:r>
          </a:p>
          <a:p>
            <a:r>
              <a:rPr lang="en-AU" dirty="0" smtClean="0"/>
              <a:t>Future Unknown</a:t>
            </a:r>
          </a:p>
          <a:p>
            <a:r>
              <a:rPr lang="en-AU" dirty="0" smtClean="0"/>
              <a:t>Lacking employment experience and role models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26914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Careers Process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Lessons</a:t>
            </a:r>
          </a:p>
          <a:p>
            <a:r>
              <a:rPr lang="en-AU" dirty="0" smtClean="0"/>
              <a:t>Careers Expo</a:t>
            </a:r>
          </a:p>
          <a:p>
            <a:r>
              <a:rPr lang="en-AU" dirty="0" smtClean="0"/>
              <a:t>Supporting work readiness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12503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Supporting Future Choices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Subject selection process</a:t>
            </a:r>
          </a:p>
          <a:p>
            <a:r>
              <a:rPr lang="en-AU" dirty="0" smtClean="0"/>
              <a:t>CAT Chat</a:t>
            </a:r>
          </a:p>
          <a:p>
            <a:r>
              <a:rPr lang="en-AU" dirty="0" smtClean="0"/>
              <a:t>Sub Selection evening</a:t>
            </a:r>
          </a:p>
          <a:p>
            <a:r>
              <a:rPr lang="en-AU" dirty="0" smtClean="0"/>
              <a:t>Lesson viewing</a:t>
            </a:r>
          </a:p>
          <a:p>
            <a:r>
              <a:rPr lang="en-AU" dirty="0" smtClean="0"/>
              <a:t>Interviews</a:t>
            </a:r>
          </a:p>
          <a:p>
            <a:r>
              <a:rPr lang="en-AU" dirty="0" smtClean="0"/>
              <a:t>Reflection on changes for subjects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94127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Transition Class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Who</a:t>
            </a:r>
          </a:p>
          <a:p>
            <a:r>
              <a:rPr lang="en-AU" dirty="0" smtClean="0"/>
              <a:t>Why</a:t>
            </a:r>
          </a:p>
          <a:p>
            <a:r>
              <a:rPr lang="en-AU" dirty="0" smtClean="0"/>
              <a:t>Goals</a:t>
            </a:r>
          </a:p>
          <a:p>
            <a:r>
              <a:rPr lang="en-AU" dirty="0" smtClean="0"/>
              <a:t>Impact on school</a:t>
            </a:r>
          </a:p>
          <a:p>
            <a:r>
              <a:rPr lang="en-AU" dirty="0" smtClean="0"/>
              <a:t>Impact on students</a:t>
            </a:r>
          </a:p>
          <a:p>
            <a:r>
              <a:rPr lang="en-AU" dirty="0" smtClean="0"/>
              <a:t>Success with WE and industry links</a:t>
            </a:r>
          </a:p>
          <a:p>
            <a:r>
              <a:rPr lang="en-AU" dirty="0" smtClean="0"/>
              <a:t>Building employability skills</a:t>
            </a:r>
          </a:p>
        </p:txBody>
      </p:sp>
    </p:spTree>
    <p:extLst>
      <p:ext uri="{BB962C8B-B14F-4D97-AF65-F5344CB8AC3E}">
        <p14:creationId xmlns:p14="http://schemas.microsoft.com/office/powerpoint/2010/main" val="950652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Community Links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en-AU" dirty="0" smtClean="0"/>
              <a:t>CAT Chat</a:t>
            </a:r>
          </a:p>
          <a:p>
            <a:r>
              <a:rPr lang="en-AU" dirty="0" smtClean="0"/>
              <a:t>Bringing industry into the school</a:t>
            </a:r>
          </a:p>
          <a:p>
            <a:r>
              <a:rPr lang="en-AU" dirty="0" smtClean="0"/>
              <a:t>Narratives from personal experience</a:t>
            </a:r>
          </a:p>
          <a:p>
            <a:r>
              <a:rPr lang="en-AU" dirty="0" smtClean="0"/>
              <a:t>Avenues to employment or entry to jobs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59952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Ongoing Work Experience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School Canteen</a:t>
            </a:r>
          </a:p>
          <a:p>
            <a:r>
              <a:rPr lang="en-AU" dirty="0" smtClean="0"/>
              <a:t>NV Nursery</a:t>
            </a:r>
          </a:p>
          <a:p>
            <a:r>
              <a:rPr lang="en-AU" dirty="0" err="1" smtClean="0"/>
              <a:t>EcoVIllage</a:t>
            </a:r>
            <a:endParaRPr lang="en-AU" dirty="0" smtClean="0"/>
          </a:p>
          <a:p>
            <a:r>
              <a:rPr lang="en-AU" dirty="0" smtClean="0"/>
              <a:t>CC Motor Group</a:t>
            </a:r>
          </a:p>
          <a:p>
            <a:endParaRPr lang="en-AU" dirty="0" smtClean="0"/>
          </a:p>
          <a:p>
            <a:r>
              <a:rPr lang="en-AU" dirty="0" smtClean="0"/>
              <a:t>High time requirement. </a:t>
            </a:r>
            <a:r>
              <a:rPr lang="en-AU" dirty="0" err="1" smtClean="0"/>
              <a:t>Signif</a:t>
            </a:r>
            <a:r>
              <a:rPr lang="en-AU" dirty="0" smtClean="0"/>
              <a:t> benefit to students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00811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175</Words>
  <Application>Microsoft Macintosh PowerPoint</Application>
  <PresentationFormat>Custom</PresentationFormat>
  <Paragraphs>48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Careers and Transition Teams Success</vt:lpstr>
      <vt:lpstr>One Size does not fit all</vt:lpstr>
      <vt:lpstr>Unique group of people</vt:lpstr>
      <vt:lpstr>Unique groups of students</vt:lpstr>
      <vt:lpstr>Careers Process</vt:lpstr>
      <vt:lpstr>Supporting Future Choices </vt:lpstr>
      <vt:lpstr>Transition Class</vt:lpstr>
      <vt:lpstr>Community Links</vt:lpstr>
      <vt:lpstr>Ongoing Work Experience</vt:lpstr>
      <vt:lpstr>External Providers</vt:lpstr>
      <vt:lpstr>Listen, Learn and Engage</vt:lpstr>
    </vt:vector>
  </TitlesOfParts>
  <Company>NSW, Department of Education &amp; Communities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Careers and Transition Teams Success</dc:title>
  <dc:creator>Twomey, Di</dc:creator>
  <cp:lastModifiedBy>Hanna Kemp</cp:lastModifiedBy>
  <cp:revision>3</cp:revision>
  <dcterms:created xsi:type="dcterms:W3CDTF">2016-08-24T01:22:53Z</dcterms:created>
  <dcterms:modified xsi:type="dcterms:W3CDTF">2016-09-22T04:39:51Z</dcterms:modified>
</cp:coreProperties>
</file>